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7BF63CA-7A8F-4352-9AE2-D51FE434C20A}" type="datetimeFigureOut">
              <a:rPr lang="ru-RU" smtClean="0"/>
              <a:pPr/>
              <a:t>30.06.2020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E2E3C3E9-D344-4048-BB6F-BEF6D3A8A94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2736303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</a:pPr>
            <a:r>
              <a:rPr lang="uk-UA" sz="3200" dirty="0" smtClean="0"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«ЛІНГВОКОНЦЕПТОЛОГІЯ У ХУДОЖНЬОМУ РАКУРСІ»</a:t>
            </a:r>
            <a: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91880" y="3501008"/>
            <a:ext cx="5400600" cy="2520280"/>
          </a:xfrm>
        </p:spPr>
        <p:txBody>
          <a:bodyPr>
            <a:normAutofit fontScale="40000" lnSpcReduction="20000"/>
          </a:bodyPr>
          <a:lstStyle/>
          <a:p>
            <a:pPr algn="l">
              <a:spcBef>
                <a:spcPts val="0"/>
              </a:spcBef>
            </a:pP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Освітньо-професій</a:t>
            </a:r>
            <a:r>
              <a:rPr lang="uk-UA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програм</a:t>
            </a:r>
            <a:r>
              <a:rPr lang="uk-UA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«Філологія (Германські мови та літератури (переклад включно))»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uk-UA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другого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(</a:t>
            </a:r>
            <a:r>
              <a:rPr lang="uk-UA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магісте</a:t>
            </a: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рського) рівня вищої освіти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 спеціальністю 035 Філологія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3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спеціалізація 035.041 Філологія (Германські мови та літератури (переклад включно), перша –  англійська)</a:t>
            </a:r>
          </a:p>
          <a:p>
            <a:pPr algn="l">
              <a:spcBef>
                <a:spcPts val="0"/>
              </a:spcBef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2020/2021 навчальний рік</a:t>
            </a:r>
            <a:b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3400" dirty="0" smtClean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l"/>
            <a:endParaRPr lang="ru-RU" sz="3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</a:t>
            </a:r>
            <a:r>
              <a:rPr lang="uk-UA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ьтет української </a:t>
            </a:r>
            <a:r>
              <a:rPr lang="uk-UA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іноземної </a:t>
            </a:r>
            <a:r>
              <a:rPr lang="uk-UA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філології та журналістики</a:t>
            </a:r>
            <a:endParaRPr lang="uk-UA" sz="3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uk-UA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англійської філологі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 та прикладної лінгвістики</a:t>
            </a:r>
            <a:endParaRPr lang="uk-UA" sz="34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118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96752"/>
            <a:ext cx="7772400" cy="3744416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Художня лінгвоконцептологія, що взаємодіє з лінгвостилістикою та лінгвофольклористикою, має об’єктом дослідження (літературно-)художні концепти, які вивчаються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 національної картини світу, що </a:t>
            </a:r>
            <a:r>
              <a:rPr lang="uk-UA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вербалізується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окремому </a:t>
            </a:r>
            <a:r>
              <a:rPr lang="uk-UA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літературно-художньому творі або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 в контексті уснопоетичної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народної творчості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="" val="141916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effectLst/>
                <a:latin typeface="Times New Roman"/>
                <a:ea typeface="Calibri"/>
                <a:cs typeface="Times New Roman"/>
              </a:rPr>
              <a:t>Основні завдання лінгвоконцептології як науки про концепти передбачають: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розмежування концепту, поняття і значення;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 встановлення його залежності від засобів мовної вербалізації;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класифікацію концептів за способами формування;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визначення різних компонентів у їх структурі;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встановлення специфіки концептів в індивідуальній та колективній свідомості, а також обсягу концепту залежно від репрезентації в різних картинах світу;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uk-UA" dirty="0" smtClean="0">
                <a:effectLst/>
                <a:latin typeface="Times New Roman"/>
                <a:ea typeface="Calibri"/>
                <a:cs typeface="Times New Roman"/>
              </a:rPr>
              <a:t>визначення типології концептів і методики їхнього аналізу.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642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084982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спрямована на висвітлення  таких питань: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3489176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лінгвоконцептологія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наукова дисципліна, свідомість та мова;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«концепт» у когнітивній лінгвістиці, лінгвокультурології, лінгвоконцептології;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концептів;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концепти;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зміст концептів;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презентації концептів у художніх творах;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концептосфера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типи </a:t>
            </a:r>
            <a:r>
              <a:rPr lang="uk-UA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концептосфер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042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7772400" cy="5040560"/>
          </a:xfrm>
        </p:spPr>
        <p:txBody>
          <a:bodyPr>
            <a:normAutofit lnSpcReduction="10000"/>
          </a:bodyPr>
          <a:lstStyle/>
          <a:p>
            <a:pPr algn="just"/>
            <a:endParaRPr lang="uk-UA" dirty="0"/>
          </a:p>
          <a:p>
            <a:pPr marL="68580" indent="0" algn="just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 опанування навчальної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Лінгвоконцептологія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художньому ракурсі»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 набувають вміння аналізувати систему художніх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 засобів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розуміти світобачення та світосприйняття певного етносу, сприймати мову не лише як граматичну схему, а як сконцентровані протягом століть феноменальні сторони філософії, психології, історії, духовної культури цього народу в цілому. Набутті знання сприяють успішній міжкультурній комунікації та коректному перекладу.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027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TM01859862[[fn=Поп-музыка]]</Template>
  <TotalTime>132</TotalTime>
  <Words>236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Urban Pop</vt:lpstr>
      <vt:lpstr>«ЛІНГВОКОНЦЕПТОЛОГІЯ У ХУДОЖНЬОМУ РАКУРСІ» </vt:lpstr>
      <vt:lpstr>Художня лінгвоконцептологія, що взаємодіє з лінгвостилістикою та лінгвофольклористикою, має об’єктом дослідження (літературно-)художні концепти, які вивчаються у контексті певної національної картини світу, що вербалізується в окремому літературно-художньому творі або ж в контексті уснопоетичної народної творчості.  </vt:lpstr>
      <vt:lpstr>Основні завдання лінгвоконцептології як науки про концепти передбачають:</vt:lpstr>
      <vt:lpstr>Вибіркова дисципліна спрямована на висвітлення  таких питань: 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«ЛІНГВОКОНЦЕПТОЛОГІЯ У ХУДОЖНЬОМУ РАКУРСІ»</dc:title>
  <dc:creator>123</dc:creator>
  <cp:lastModifiedBy>Admin</cp:lastModifiedBy>
  <cp:revision>9</cp:revision>
  <dcterms:created xsi:type="dcterms:W3CDTF">2020-06-30T12:35:15Z</dcterms:created>
  <dcterms:modified xsi:type="dcterms:W3CDTF">2020-06-30T15:28:56Z</dcterms:modified>
</cp:coreProperties>
</file>